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5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1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246F9-DC81-7B60-91C1-B5FE416E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81F4-C030-C10D-6A90-99F34BC0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9" y="3183567"/>
            <a:ext cx="3095178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6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B673-A0DD-5767-E649-93A36001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A629-6334-17EA-2BD1-15EBA0B8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0" y="3221215"/>
            <a:ext cx="4433029" cy="243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7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92BF-875F-8B10-5FD1-81C78B8EEA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D9588-A219-C891-4A53-E03ABADE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" y="2014978"/>
            <a:ext cx="2143657" cy="442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9837F-003C-98F6-1BD7-B3FBD1D3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5ECA-8303-2D95-CE07-98505DA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69" y="3183567"/>
            <a:ext cx="2923966" cy="25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5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C97A6-84C9-4CD1-AC28-EFF08B965D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3D0A6-752E-21C3-3480-6A77AD91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7" y="3268408"/>
            <a:ext cx="2765133" cy="333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69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AB71-0149-C06F-8A67-43BF7D74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6C56-8436-4B70-F476-BF5F6CDE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87" y="3429000"/>
            <a:ext cx="3564891" cy="185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09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2E302-CA79-8EF6-3410-3836DD2D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61D5A-8380-4112-5C9B-277113966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9" y="3205113"/>
            <a:ext cx="2693873" cy="340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13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88347-C81B-A7F8-9F6B-E722B181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09359-C2B3-C510-6ED6-B8749B5CD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83567"/>
            <a:ext cx="3384595" cy="229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94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39B7C-F27B-8C17-8665-609D3C65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46ED-634B-A03D-53A3-653EA89E7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18" y="3240822"/>
            <a:ext cx="2871222" cy="3308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10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40DCB-520C-CD27-BFAF-13B5B4C7C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4AA33-0C22-F92B-4092-3AF9B30E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69" y="3279713"/>
            <a:ext cx="2021477" cy="334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84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16 Principles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C11EF-536A-19BC-A5E2-0E9C00AF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978E9-0A28-48EC-EC99-ABFFBB6A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56" y="3295015"/>
            <a:ext cx="3000284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53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16 Principles – Example – system Thinking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172CA-704B-B297-C441-F7DC297B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02787-D826-D152-9C06-24C46A404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6" y="3618212"/>
            <a:ext cx="3765762" cy="85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904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17 Requirements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582F2-9CB3-737D-5CD7-94E2C1DB93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35291" y="233069"/>
            <a:ext cx="8804634" cy="51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FD4D3-AC0A-DFC1-48EE-CBFE0239C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5" y="3431683"/>
            <a:ext cx="3170138" cy="243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23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17 Requirements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6ECD4-593C-5D6E-BF31-EB910CFE5D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35291" y="233069"/>
            <a:ext cx="8804634" cy="51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80C30-8418-5AEC-7487-3ACB08FB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5931"/>
            <a:ext cx="3803242" cy="197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061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18 Motivation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75AAC-0B30-9AA0-9A2C-A7F9917B10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156" y="233069"/>
            <a:ext cx="8599490" cy="50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5406F-CF0A-5612-EB87-C26926DD8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74" y="3211584"/>
            <a:ext cx="2675541" cy="3505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181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18 Motivation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1D654-6B04-AD47-8464-D51032E1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156" y="233069"/>
            <a:ext cx="8599490" cy="50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946C1-EFC3-66A4-87C9-5F2EE324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95" y="3370712"/>
            <a:ext cx="3069152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37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19 Strategy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85772-5BC7-D9DC-1CD7-054B987D53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9476" y="338956"/>
            <a:ext cx="9502219" cy="36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15F00-B2D1-206C-E4CF-CCCEAB6E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2863886"/>
            <a:ext cx="2751439" cy="3828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597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19 Strategy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CF08D-98EC-83E0-A194-3D69616954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9476" y="338956"/>
            <a:ext cx="9502219" cy="36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4DC1A-6BCA-B5D4-615C-07A965332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1204"/>
            <a:ext cx="3288810" cy="2963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4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20 Capability Map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C8BB5-1E7E-EF52-4B65-F665B290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106293" cy="351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1CDDC-BEEA-4FAC-F03E-8C7D98B5C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99" y="3329699"/>
            <a:ext cx="5514680" cy="213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62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20 Capability Map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7000C-A5CB-2968-302D-DE6C51BD24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106293" cy="351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A3EC7-79CA-129D-815D-7FF3E3DD5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2851204"/>
            <a:ext cx="4831451" cy="2638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108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21 Resource Map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13226-7C5E-222D-1E56-2C50AF8DFD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228841" cy="354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9B2B0-B47C-9533-1775-898786DBE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8" y="2568395"/>
            <a:ext cx="7343480" cy="285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845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21 Resource Map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009A3-5907-CEA8-B3E7-C88CC6B88F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228841" cy="354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FAF10-0167-8672-49EF-57C8F343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2579139"/>
            <a:ext cx="5508811" cy="2835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064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22 Outcome Motivation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29701-198F-DB24-AA16-728B2230ED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13121" y="233069"/>
            <a:ext cx="9455085" cy="359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52CBB-C9C3-DAD4-9D77-01F605B74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21" y="2694175"/>
            <a:ext cx="3082734" cy="3794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310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22 Outcome Motivation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76B64-DDDC-A96C-BEC5-2B74EBFA33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13121" y="233069"/>
            <a:ext cx="9455085" cy="359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31B93-E3A3-0174-3E73-5C9B10C67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" y="2590179"/>
            <a:ext cx="3282363" cy="3032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51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23 Project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706DD-F241-22AB-FE65-7B264C7393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0255" y="485019"/>
            <a:ext cx="9407951" cy="246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4FC35-D9D1-DC87-B414-688673892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54" y="3545402"/>
            <a:ext cx="9407951" cy="13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464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23 Project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675E1E-DFC6-323F-643A-CFA8D0C2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0255" y="485019"/>
            <a:ext cx="9407951" cy="246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800E-2F9F-AFF3-B0D7-6DBCADA5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05" y="3119470"/>
            <a:ext cx="8118636" cy="2538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38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24 Migration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FED72-188C-E4C8-08B7-7DBE4AA164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31975" y="439293"/>
            <a:ext cx="9436231" cy="24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7D2F1-78CF-BB4C-6848-4DCFBB9A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75" y="3239882"/>
            <a:ext cx="9332536" cy="151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747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24 Migration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BB137-0157-7C70-295C-C7E83A3E92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31975" y="439293"/>
            <a:ext cx="9436231" cy="24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5D021-E139-419B-A1C9-40670ACB1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97" y="2658522"/>
            <a:ext cx="6043613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02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25 Implementation and </a:t>
            </a:r>
            <a:r>
              <a:rPr lang="en-US" altLang="zh-CN" dirty="0" err="1"/>
              <a:t>Migrsation</a:t>
            </a:r>
            <a:r>
              <a:rPr lang="en-US" altLang="zh-CN" dirty="0"/>
              <a:t>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13ECA1-28FB-D291-C726-FC96FDE8A0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8330" y="233069"/>
            <a:ext cx="9483365" cy="243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767D32-09EE-23C4-3A45-04B72C893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30" y="2172929"/>
            <a:ext cx="3388513" cy="3184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836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25 Implementation and </a:t>
            </a:r>
            <a:r>
              <a:rPr lang="en-US" altLang="zh-CN" dirty="0" err="1"/>
              <a:t>Migrsation</a:t>
            </a:r>
            <a:r>
              <a:rPr lang="en-US" altLang="zh-CN" dirty="0"/>
              <a:t>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5F1EB9-9CFA-A9A1-A8A3-C866B18F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8330" y="233069"/>
            <a:ext cx="9483365" cy="243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647DD-2102-DD53-3BBF-E1EDD7C81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93" y="2571990"/>
            <a:ext cx="6522084" cy="283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442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6624</TotalTime>
  <Words>313</Words>
  <Application>Microsoft Office PowerPoint</Application>
  <PresentationFormat>Widescreen</PresentationFormat>
  <Paragraphs>105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11 Physical - Pattern</vt:lpstr>
      <vt:lpstr>11 Physical - Example</vt:lpstr>
      <vt:lpstr>12 Layered - Pattern</vt:lpstr>
      <vt:lpstr>12 Layered - Example</vt:lpstr>
      <vt:lpstr>13 Stakeholder - Pattern</vt:lpstr>
      <vt:lpstr>13 Stakeholder - Example</vt:lpstr>
      <vt:lpstr>14 Goal Realization - Pattern</vt:lpstr>
      <vt:lpstr>14 Goal Realization - Example</vt:lpstr>
      <vt:lpstr>15 Goal Contribution - Pattern</vt:lpstr>
      <vt:lpstr>15 Goal Contribution - Example</vt:lpstr>
      <vt:lpstr>16 Principles - Pattern</vt:lpstr>
      <vt:lpstr>16 Principles – Example – system Thinking</vt:lpstr>
      <vt:lpstr>17 Requirements Realization - Pattern</vt:lpstr>
      <vt:lpstr>17 Requirements Realization - Example</vt:lpstr>
      <vt:lpstr>18 Motivation - Pattern</vt:lpstr>
      <vt:lpstr>18 Motivation - Example</vt:lpstr>
      <vt:lpstr>19 Strategy - Pattern</vt:lpstr>
      <vt:lpstr>19 Strategy - Example</vt:lpstr>
      <vt:lpstr>20 Capability Map - Pattern</vt:lpstr>
      <vt:lpstr>20 Capability Map - Example</vt:lpstr>
      <vt:lpstr>21 Resource Map - Pattern</vt:lpstr>
      <vt:lpstr>21 Resource Map - Example</vt:lpstr>
      <vt:lpstr>22 Outcome Motivation - Pattern</vt:lpstr>
      <vt:lpstr>22 Outcome Motivation - Example</vt:lpstr>
      <vt:lpstr>23 Project - Pattern</vt:lpstr>
      <vt:lpstr>23 Project - Example</vt:lpstr>
      <vt:lpstr>24 Migration - Pattern</vt:lpstr>
      <vt:lpstr>24 Migration - Example</vt:lpstr>
      <vt:lpstr>25 Implementation and Migrsation - Pattern</vt:lpstr>
      <vt:lpstr>25 Implementation and Migrsation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81</cp:revision>
  <dcterms:created xsi:type="dcterms:W3CDTF">2024-09-11T03:26:27Z</dcterms:created>
  <dcterms:modified xsi:type="dcterms:W3CDTF">2024-09-16T12:54:43Z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